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1258" r:id="rId3"/>
    <p:sldId id="3232" r:id="rId5"/>
    <p:sldId id="3092" r:id="rId6"/>
    <p:sldId id="3095" r:id="rId7"/>
    <p:sldId id="3229" r:id="rId8"/>
    <p:sldId id="3240" r:id="rId9"/>
    <p:sldId id="3245" r:id="rId10"/>
    <p:sldId id="3227" r:id="rId11"/>
    <p:sldId id="3233" r:id="rId12"/>
    <p:sldId id="3234" r:id="rId13"/>
    <p:sldId id="3090" r:id="rId14"/>
  </p:sldIdLst>
  <p:sldSz cx="13439775" cy="7559675"/>
  <p:notesSz cx="6858000" cy="9144000"/>
  <p:custDataLst>
    <p:tags r:id="rId20"/>
  </p:custDataLst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76E40FA-D13E-D844-ABB5-0EE396102C26}">
          <p14:sldIdLst>
            <p14:sldId id="1258"/>
            <p14:sldId id="3232"/>
            <p14:sldId id="3092"/>
            <p14:sldId id="3095"/>
            <p14:sldId id="3229"/>
            <p14:sldId id="3240"/>
            <p14:sldId id="3245"/>
            <p14:sldId id="3227"/>
            <p14:sldId id="3233"/>
            <p14:sldId id="3234"/>
            <p14:sldId id="309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203967" initials="203967" lastIdx="16" clrIdx="0"/>
  <p:cmAuthor id="1" name="home account" initials="" lastIdx="26" clrIdx="0"/>
  <p:cmAuthor id="2" name="郑安琪" initials="zhenganqi" lastIdx="8" clrIdx="1"/>
  <p:cmAuthor id="3" name="huang chouchou" initials="hc [2]" lastIdx="1" clrIdx="2"/>
  <p:cmAuthor id="4" name="Qingmin" initials="Q" lastIdx="1" clrIdx="3"/>
  <p:cmAuthor id="5" name="未知用户2" initials="未知用户2" lastIdx="1" clrIdx="4"/>
  <p:cmAuthor id="6" name="张 雯靓" initials="张" lastIdx="1" clrIdx="5"/>
  <p:cmAuthor id="7" name="王磊（计费）" initials="王" lastIdx="1" clrIdx="0"/>
  <p:cmAuthor id="8" name="casicloud-yfb" initials="" lastIdx="2" clrIdx="0"/>
  <p:cmAuthor id="9" name="Administrator" initials="A" lastIdx="3" clrIdx="8"/>
  <p:cmAuthor id="10" name="Jeffway J" initials="J" lastIdx="1" clrIdx="5"/>
  <p:cmAuthor id="11" name="Lydia Marchuk" initials="" lastIdx="17" clrIdx="0"/>
  <p:cmAuthor id="12" name="user" initials="" lastIdx="1" clrIdx="0"/>
  <p:cmAuthor id="13" name="yang li" initials="yl" lastIdx="2" clrIdx="13"/>
  <p:cmAuthor id="14" name="Microsoft Office User" initials="MOU" lastIdx="1" clrIdx="13"/>
  <p:cmAuthor id="15" name="尹佳琪" initials="尹佳琪" lastIdx="1" clrIdx="14"/>
  <p:cmAuthor id="16" name="牧 谷" initials="牧" lastIdx="1" clrIdx="15"/>
  <p:cmAuthor id="17" name="李 里" initials="李" lastIdx="2" clrIdx="17"/>
  <p:cmAuthor id="18" name="li kai" initials="lk" lastIdx="1" clrIdx="18"/>
  <p:cmAuthor id="19" name="Makaidi" initials="M" lastIdx="1" clrIdx="1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70D3"/>
    <a:srgbClr val="0162C0"/>
    <a:srgbClr val="2346BD"/>
    <a:srgbClr val="1C4885"/>
    <a:srgbClr val="3A50FB"/>
    <a:srgbClr val="FFFBF7"/>
    <a:srgbClr val="E7EEF9"/>
    <a:srgbClr val="D2E3FA"/>
    <a:srgbClr val="006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0"/>
    <p:restoredTop sz="80510" autoAdjust="0"/>
  </p:normalViewPr>
  <p:slideViewPr>
    <p:cSldViewPr snapToGrid="0" showGuides="1">
      <p:cViewPr varScale="1">
        <p:scale>
          <a:sx n="91" d="100"/>
          <a:sy n="91" d="100"/>
        </p:scale>
        <p:origin x="216" y="288"/>
      </p:cViewPr>
      <p:guideLst>
        <p:guide orient="horz" pos="982"/>
        <p:guide pos="7697"/>
        <p:guide pos="1170"/>
        <p:guide pos="965"/>
        <p:guide pos="80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55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80604020202020204" pitchFamily="34" charset="0"/>
              <a:buNone/>
              <a:defRPr kumimoji="1" sz="1200"/>
            </a:lvl1pPr>
          </a:lstStyle>
          <a:p>
            <a:pPr>
              <a:defRPr/>
            </a:pP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80604020202020204" pitchFamily="34" charset="0"/>
              <a:buNone/>
              <a:defRPr kumimoji="1" sz="1200"/>
            </a:lvl1pPr>
          </a:lstStyle>
          <a:p>
            <a:pPr>
              <a:defRPr/>
            </a:pPr>
            <a:fld id="{D48EEB9F-6E3D-41F5-BAB7-2655CA06578E}" type="datetime1">
              <a:rPr lang="zh-CN" altLang="en-US">
                <a:latin typeface="微软雅黑" panose="020B0503020204020204" pitchFamily="34" charset="-122"/>
              </a:rPr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80604020202020204" pitchFamily="34" charset="0"/>
              <a:buNone/>
              <a:defRPr kumimoji="1" sz="1200"/>
            </a:lvl1pPr>
          </a:lstStyle>
          <a:p>
            <a:pPr>
              <a:defRPr/>
            </a:pP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80604020202020204" pitchFamily="34" charset="0"/>
              <a:buNone/>
              <a:defRPr kumimoji="1" sz="1200"/>
            </a:lvl1pPr>
          </a:lstStyle>
          <a:p>
            <a:pPr>
              <a:defRPr/>
            </a:pPr>
            <a:fld id="{BFF8E6E1-1433-418F-A1C3-689A0F8884DE}" type="slidenum">
              <a:rPr lang="zh-CN" altLang="en-US">
                <a:latin typeface="微软雅黑" panose="020B0503020204020204" pitchFamily="34" charset="-122"/>
              </a:rPr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80604020202020204" pitchFamily="34" charset="0"/>
              <a:buNone/>
              <a:defRPr sz="1200"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80604020202020204" pitchFamily="34" charset="0"/>
              <a:buNone/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52989139-6BFE-41F6-9FE9-35F57D732969}" type="datetime1">
              <a:rPr lang="zh-CN" altLang="en-US" smtClean="0"/>
            </a:fld>
            <a:endParaRPr lang="zh-CN" altLang="en-US" sz="1200" dirty="0"/>
          </a:p>
        </p:txBody>
      </p:sp>
      <p:sp>
        <p:nvSpPr>
          <p:cNvPr id="1434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1pPr>
            <a:lvl2pPr marL="742950" indent="-285750" defTabSz="0"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2pPr>
            <a:lvl3pPr marL="1143000" indent="-228600" defTabSz="0"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3pPr>
            <a:lvl4pPr marL="1600200" indent="-228600" defTabSz="0"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4pPr>
            <a:lvl5pPr marL="2057400" indent="-228600" defTabSz="0"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9pPr>
          </a:lstStyle>
          <a:p>
            <a:pPr>
              <a:spcBef>
                <a:spcPct val="30000"/>
              </a:spcBef>
            </a:pPr>
            <a:r>
              <a:rPr lang="zh-CN" altLang="en-US" sz="1200" b="0" i="0" dirty="0">
                <a:latin typeface="微软雅黑" panose="020B0503020204020204" pitchFamily="34" charset="-122"/>
              </a:rPr>
              <a:t>单击此处编辑母版文本样式</a:t>
            </a:r>
            <a:endParaRPr lang="zh-CN" altLang="en-US" sz="1200" b="0" i="0" dirty="0">
              <a:latin typeface="微软雅黑" panose="020B0503020204020204" pitchFamily="34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1200" b="0" i="0" dirty="0">
                <a:latin typeface="微软雅黑" panose="020B0503020204020204" pitchFamily="34" charset="-122"/>
              </a:rPr>
              <a:t>二级</a:t>
            </a:r>
            <a:endParaRPr lang="zh-CN" altLang="en-US" sz="1200" b="0" i="0" dirty="0">
              <a:latin typeface="微软雅黑" panose="020B0503020204020204" pitchFamily="34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1200" b="0" i="0" dirty="0">
                <a:latin typeface="微软雅黑" panose="020B0503020204020204" pitchFamily="34" charset="-122"/>
              </a:rPr>
              <a:t>三级</a:t>
            </a:r>
            <a:endParaRPr lang="zh-CN" altLang="en-US" sz="1200" b="0" i="0" dirty="0">
              <a:latin typeface="微软雅黑" panose="020B0503020204020204" pitchFamily="34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1200" b="0" i="0" dirty="0">
                <a:latin typeface="微软雅黑" panose="020B0503020204020204" pitchFamily="34" charset="-122"/>
              </a:rPr>
              <a:t>四级</a:t>
            </a:r>
            <a:endParaRPr lang="zh-CN" altLang="en-US" sz="1200" b="0" i="0" dirty="0">
              <a:latin typeface="微软雅黑" panose="020B0503020204020204" pitchFamily="34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1200" b="0" i="0" dirty="0">
                <a:latin typeface="微软雅黑" panose="020B0503020204020204" pitchFamily="34" charset="-122"/>
              </a:rPr>
              <a:t>五级</a:t>
            </a:r>
            <a:endParaRPr lang="zh-CN" altLang="en-US" sz="1200" b="0" i="0" dirty="0">
              <a:latin typeface="微软雅黑" panose="020B0503020204020204" pitchFamily="34" charset="-122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80604020202020204" pitchFamily="34" charset="0"/>
              <a:buNone/>
              <a:defRPr sz="1200"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80604020202020204" pitchFamily="34" charset="0"/>
              <a:buNone/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E5F36AEC-C441-4A8B-AE95-FC894B2AD03F}" type="slidenum">
              <a:rPr lang="zh-CN" altLang="en-US" smtClean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2989139-6BFE-41F6-9FE9-35F57D732969}" type="datetime1">
              <a:rPr lang="zh-CN" altLang="en-US" smtClean="0"/>
            </a:fld>
            <a:endParaRPr lang="zh-CN" altLang="en-US" sz="1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36AEC-C441-4A8B-AE95-FC894B2AD03F}" type="slidenum">
              <a:rPr lang="zh-CN" altLang="en-US" smtClean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52989139-6BFE-41F6-9FE9-35F57D732969}" type="datetime1">
              <a:rPr lang="zh-CN" altLang="en-US" smtClean="0"/>
            </a:fld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E5F36AEC-C441-4A8B-AE95-FC894B2AD03F}" type="slidenum">
              <a:rPr lang="zh-CN" altLang="en-US" smtClean="0"/>
            </a:fld>
            <a:endParaRPr lang="zh-CN" altLang="en-US" sz="12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2989139-6BFE-41F6-9FE9-35F57D732969}" type="datetime1">
              <a:rPr lang="zh-CN" altLang="en-US" smtClean="0"/>
            </a:fld>
            <a:endParaRPr lang="zh-CN" altLang="en-US" sz="1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36AEC-C441-4A8B-AE95-FC894B2AD03F}" type="slidenum">
              <a:rPr lang="zh-CN" altLang="en-US" smtClean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2989139-6BFE-41F6-9FE9-35F57D732969}" type="datetime1">
              <a:rPr lang="zh-CN" altLang="en-US" smtClean="0"/>
            </a:fld>
            <a:endParaRPr lang="zh-CN" altLang="en-US" sz="1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36AEC-C441-4A8B-AE95-FC894B2AD03F}" type="slidenum">
              <a:rPr lang="zh-CN" altLang="en-US" smtClean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52989139-6BFE-41F6-9FE9-35F57D732969}" type="datetime1">
              <a:rPr lang="zh-CN" altLang="en-US" smtClean="0"/>
            </a:fld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E5F36AEC-C441-4A8B-AE95-FC894B2AD03F}" type="slidenum">
              <a:rPr lang="zh-CN" altLang="en-US" smtClean="0"/>
            </a:fld>
            <a:endParaRPr lang="zh-CN" altLang="en-US" sz="12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52989139-6BFE-41F6-9FE9-35F57D732969}" type="datetime1">
              <a:rPr lang="zh-CN" altLang="en-US" smtClean="0"/>
            </a:fld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E5F36AEC-C441-4A8B-AE95-FC894B2AD03F}" type="slidenum">
              <a:rPr lang="zh-CN" altLang="en-US" smtClean="0"/>
            </a:fld>
            <a:endParaRPr lang="zh-CN" altLang="en-US" sz="12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52989139-6BFE-41F6-9FE9-35F57D732969}" type="datetime1">
              <a:rPr lang="zh-CN" altLang="en-US" smtClean="0"/>
            </a:fld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E5F36AEC-C441-4A8B-AE95-FC894B2AD03F}" type="slidenum">
              <a:rPr lang="zh-CN" altLang="en-US" smtClean="0"/>
            </a:fld>
            <a:endParaRPr lang="zh-CN" altLang="en-US" sz="12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52989139-6BFE-41F6-9FE9-35F57D732969}" type="datetime1">
              <a:rPr lang="zh-CN" altLang="en-US" smtClean="0"/>
            </a:fld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E5F36AEC-C441-4A8B-AE95-FC894B2AD03F}" type="slidenum">
              <a:rPr lang="zh-CN" altLang="en-US" smtClean="0"/>
            </a:fld>
            <a:endParaRPr lang="zh-CN" altLang="en-US" sz="12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52989139-6BFE-41F6-9FE9-35F57D732969}" type="datetime1">
              <a:rPr lang="zh-CN" altLang="en-US" smtClean="0"/>
            </a:fld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E5F36AEC-C441-4A8B-AE95-FC894B2AD03F}" type="slidenum">
              <a:rPr lang="zh-CN" altLang="en-US" smtClean="0"/>
            </a:fld>
            <a:endParaRPr lang="zh-CN" altLang="en-US" sz="12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2989139-6BFE-41F6-9FE9-35F57D732969}" type="datetime1">
              <a:rPr lang="zh-CN" altLang="en-US" smtClean="0"/>
            </a:fld>
            <a:endParaRPr lang="zh-CN" altLang="en-US" sz="1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36AEC-C441-4A8B-AE95-FC894B2AD03F}" type="slidenum">
              <a:rPr lang="zh-CN" altLang="en-US" smtClean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2989139-6BFE-41F6-9FE9-35F57D732969}" type="datetime1">
              <a:rPr lang="zh-CN" altLang="en-US" smtClean="0"/>
            </a:fld>
            <a:endParaRPr lang="zh-CN" altLang="en-US" sz="1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36AEC-C441-4A8B-AE95-FC894B2AD03F}" type="slidenum">
              <a:rPr lang="zh-CN" altLang="en-US" smtClean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79575" y="1236663"/>
            <a:ext cx="10080625" cy="2632075"/>
          </a:xfrm>
        </p:spPr>
        <p:txBody>
          <a:bodyPr anchor="b"/>
          <a:lstStyle>
            <a:lvl1pPr algn="ctr">
              <a:defRPr sz="60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79575" y="3970338"/>
            <a:ext cx="10080625" cy="1825625"/>
          </a:xfrm>
        </p:spPr>
        <p:txBody>
          <a:bodyPr/>
          <a:lstStyle>
            <a:lvl1pPr marL="0" indent="0" algn="ctr">
              <a:buNone/>
              <a:defRPr sz="24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A3ABF2C8-89F0-4BC6-90B1-2F73B6F4AF62}" type="datetime1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1A388B8F-5C88-4DD6-99C9-08525FAC1CE3}" type="slidenum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243800D2-4289-43DE-8EAB-0DC00B8BD077}" type="datetime1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3B944582-CB09-4B4E-ACC0-4CD937C73B40}" type="slidenum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18663" y="403225"/>
            <a:ext cx="2897187" cy="6405563"/>
          </a:xfrm>
        </p:spPr>
        <p:txBody>
          <a:bodyPr vert="eaVert"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23925" y="403225"/>
            <a:ext cx="8542338" cy="6405563"/>
          </a:xfrm>
        </p:spPr>
        <p:txBody>
          <a:bodyPr vert="eaVert"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8F98E850-D1F9-45B9-86CC-695D6DF39B81}" type="datetime1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9FC60393-3CAE-4B6E-ABB4-1235E6F968DE}" type="slidenum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3925" y="403225"/>
            <a:ext cx="11591925" cy="1460500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45D2871F-0B02-407C-9EDC-7BDE039A6D3E}" type="datetime1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E68F79B0-70DE-4717-8103-61700A2D138D}" type="slidenum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1132232" y="605474"/>
            <a:ext cx="1230754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11" descr="E:\韩琳\航天科工\航天科工新品牌方案\ppt1副本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50"/>
            <a:ext cx="13439775" cy="755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2" descr="76047476209447138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98" y="13999"/>
            <a:ext cx="4142181" cy="9624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矩形 3"/>
          <p:cNvSpPr/>
          <p:nvPr userDrawn="1"/>
        </p:nvSpPr>
        <p:spPr>
          <a:xfrm>
            <a:off x="7516125" y="7216690"/>
            <a:ext cx="5923650" cy="500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r"/>
            <a:r>
              <a:rPr lang="en-US" altLang="zh-CN" sz="1325" b="0" i="0" dirty="0">
                <a:solidFill>
                  <a:srgbClr val="FFFFFF"/>
                </a:solidFill>
                <a:latin typeface="微软雅黑" panose="020B0503020204020204" pitchFamily="34" charset="-122"/>
              </a:rPr>
              <a:t>@2022   </a:t>
            </a:r>
            <a:r>
              <a:rPr lang="zh-CN" altLang="en-US" sz="1325" b="0" i="0" dirty="0">
                <a:solidFill>
                  <a:srgbClr val="FFFFFF"/>
                </a:solidFill>
                <a:latin typeface="微软雅黑" panose="020B0503020204020204" pitchFamily="34" charset="-122"/>
              </a:rPr>
              <a:t>航天云网科技发展有限责任公司     </a:t>
            </a:r>
            <a:r>
              <a:rPr lang="en-US" altLang="zh-CN" sz="1325" b="0" i="0" dirty="0">
                <a:solidFill>
                  <a:srgbClr val="FFFFFF"/>
                </a:solidFill>
                <a:latin typeface="微软雅黑" panose="020B0503020204020204" pitchFamily="34" charset="-122"/>
              </a:rPr>
              <a:t>www.casicloud.com</a:t>
            </a:r>
            <a:r>
              <a:rPr lang="zh-CN" altLang="en-US" sz="1325" b="0" i="0" dirty="0">
                <a:solidFill>
                  <a:srgbClr val="FFFFFF"/>
                </a:solidFill>
                <a:latin typeface="微软雅黑" panose="020B0503020204020204" pitchFamily="34" charset="-122"/>
              </a:rPr>
              <a:t>       版权所有</a:t>
            </a:r>
            <a:endParaRPr lang="en-US" altLang="zh-CN" sz="1325" b="0" i="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板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172593" y="215548"/>
            <a:ext cx="11273197" cy="477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85" b="1">
                <a:solidFill>
                  <a:srgbClr val="0F1A4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12956987" y="7210462"/>
            <a:ext cx="473001" cy="349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 b="0" i="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1F6B141A-299B-4667-8287-BD00CD5B6C0A}" type="datetime1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D2081F4A-2ABB-4A2E-8550-D44FB33D8CFC}" type="slidenum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7575" y="1884363"/>
            <a:ext cx="11591925" cy="3144837"/>
          </a:xfrm>
        </p:spPr>
        <p:txBody>
          <a:bodyPr anchor="b"/>
          <a:lstStyle>
            <a:lvl1pPr>
              <a:defRPr sz="60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7575" y="5059363"/>
            <a:ext cx="11591925" cy="1652587"/>
          </a:xfrm>
        </p:spPr>
        <p:txBody>
          <a:bodyPr/>
          <a:lstStyle>
            <a:lvl1pPr marL="0" indent="0">
              <a:buNone/>
              <a:defRPr sz="24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9E4F1C9C-1D9A-430B-AE31-C6334064CA3E}" type="datetime1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35331DBD-C71A-41D3-AAFD-71485ABEA55D}" type="slidenum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23925" y="2012950"/>
            <a:ext cx="5719763" cy="4795838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96088" y="2012950"/>
            <a:ext cx="5719762" cy="4795838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27BF7711-DE7E-4D43-89EC-B10F8476991D}" type="datetime1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C9D3795F-355B-4391-8087-69CA732814C0}" type="slidenum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513" y="403225"/>
            <a:ext cx="11591925" cy="1460500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25513" y="1852613"/>
            <a:ext cx="5686425" cy="908050"/>
          </a:xfrm>
        </p:spPr>
        <p:txBody>
          <a:bodyPr anchor="b"/>
          <a:lstStyle>
            <a:lvl1pPr marL="0" indent="0">
              <a:buNone/>
              <a:defRPr sz="24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513" y="2760663"/>
            <a:ext cx="5686425" cy="4062412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804025" y="1852613"/>
            <a:ext cx="5713413" cy="908050"/>
          </a:xfrm>
        </p:spPr>
        <p:txBody>
          <a:bodyPr anchor="b"/>
          <a:lstStyle>
            <a:lvl1pPr marL="0" indent="0">
              <a:buNone/>
              <a:defRPr sz="24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804025" y="2760663"/>
            <a:ext cx="5713413" cy="4062412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C95F2413-F338-485D-8CD4-58B21AF47FFD}" type="datetime1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DFBA70B3-1CA8-4CBA-AA77-A693A04408F7}" type="slidenum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D3C0CD64-DF5B-4751-A4EB-569C211D045B}" type="datetime1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D733BA59-2D14-472B-A4C4-091C83B2C674}" type="slidenum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E026E5E8-BD39-44DB-AD9C-4BE337D12606}" type="datetime1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8E8BECA7-0C76-4619-BE1A-6CE23D94029A}" type="slidenum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-206375"/>
            <a:ext cx="13439775" cy="989965"/>
            <a:chOff x="0" y="-206375"/>
            <a:chExt cx="13439775" cy="1524000"/>
          </a:xfrm>
        </p:grpSpPr>
        <p:pic>
          <p:nvPicPr>
            <p:cNvPr id="6" name="内容占位符 3" descr="webwxgetmsgimg (3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17"/>
            <a:stretch>
              <a:fillRect/>
            </a:stretch>
          </p:blipFill>
          <p:spPr bwMode="auto">
            <a:xfrm>
              <a:off x="0" y="-206375"/>
              <a:ext cx="13439775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内容占位符 3" descr="webwxgetmsgimg (3)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70" r="11798"/>
            <a:stretch>
              <a:fillRect/>
            </a:stretch>
          </p:blipFill>
          <p:spPr bwMode="auto">
            <a:xfrm flipH="1">
              <a:off x="0" y="-206375"/>
              <a:ext cx="6272981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130175" y="-216535"/>
            <a:ext cx="6224905" cy="969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513" y="503238"/>
            <a:ext cx="4335462" cy="1765300"/>
          </a:xfrm>
        </p:spPr>
        <p:txBody>
          <a:bodyPr anchor="b"/>
          <a:lstStyle>
            <a:lvl1pPr>
              <a:defRPr sz="32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3413" y="1089025"/>
            <a:ext cx="6804025" cy="5372100"/>
          </a:xfrm>
        </p:spPr>
        <p:txBody>
          <a:bodyPr/>
          <a:lstStyle>
            <a:lvl1pPr>
              <a:defRPr sz="32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4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25513" y="2268538"/>
            <a:ext cx="4335462" cy="4200525"/>
          </a:xfrm>
        </p:spPr>
        <p:txBody>
          <a:bodyPr/>
          <a:lstStyle>
            <a:lvl1pPr marL="0" indent="0">
              <a:buNone/>
              <a:defRPr sz="16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77F35CC8-2681-4F59-A854-C226179107D6}" type="datetime1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8177C959-0831-4BCA-AE62-5BD80FE8F94D}" type="slidenum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513" y="503238"/>
            <a:ext cx="4335462" cy="1765300"/>
          </a:xfrm>
        </p:spPr>
        <p:txBody>
          <a:bodyPr anchor="b"/>
          <a:lstStyle>
            <a:lvl1pPr>
              <a:defRPr sz="32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713413" y="1089025"/>
            <a:ext cx="6804025" cy="5372100"/>
          </a:xfrm>
        </p:spPr>
        <p:txBody>
          <a:bodyPr/>
          <a:lstStyle>
            <a:lvl1pPr marL="0" indent="0">
              <a:buNone/>
              <a:defRPr sz="32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25513" y="2268538"/>
            <a:ext cx="4335462" cy="4200525"/>
          </a:xfrm>
        </p:spPr>
        <p:txBody>
          <a:bodyPr/>
          <a:lstStyle>
            <a:lvl1pPr marL="0" indent="0">
              <a:buNone/>
              <a:defRPr sz="16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46EB9303-8E5A-4BE8-AEA7-56D291764D3E}" type="datetime1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D57CC285-0039-4D12-91E5-8CB551F9BD2B}" type="slidenum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23925" y="403225"/>
            <a:ext cx="115919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dirty="0">
                <a:sym typeface="Calibri Light" panose="020F0302020204030204" pitchFamily="34" charset="0"/>
              </a:rPr>
              <a:t>单击此处编辑母版标题样式</a:t>
            </a:r>
            <a:endParaRPr lang="zh-CN" altLang="zh-CN" dirty="0">
              <a:sym typeface="Calibri Light" panose="020F0302020204030204" pitchFamily="34" charset="0"/>
            </a:endParaRP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2012950"/>
            <a:ext cx="11591925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dirty="0">
                <a:sym typeface="Calibri" panose="020F0502020204030204" pitchFamily="34" charset="0"/>
              </a:rPr>
              <a:t>单击此处编辑母版文本样式</a:t>
            </a:r>
            <a:endParaRPr lang="zh-CN" altLang="zh-CN" dirty="0">
              <a:sym typeface="Calibri" panose="020F0502020204030204" pitchFamily="34" charset="0"/>
            </a:endParaRPr>
          </a:p>
          <a:p>
            <a:pPr lvl="1"/>
            <a:r>
              <a:rPr lang="zh-CN" altLang="zh-CN" dirty="0">
                <a:sym typeface="Calibri" panose="020F0502020204030204" pitchFamily="34" charset="0"/>
              </a:rPr>
              <a:t>二级</a:t>
            </a:r>
            <a:endParaRPr lang="zh-CN" altLang="zh-CN" dirty="0">
              <a:sym typeface="Calibri" panose="020F0502020204030204" pitchFamily="34" charset="0"/>
            </a:endParaRPr>
          </a:p>
          <a:p>
            <a:pPr lvl="2"/>
            <a:r>
              <a:rPr lang="zh-CN" altLang="zh-CN" dirty="0">
                <a:sym typeface="Calibri" panose="020F0502020204030204" pitchFamily="34" charset="0"/>
              </a:rPr>
              <a:t>三级</a:t>
            </a:r>
            <a:endParaRPr lang="zh-CN" altLang="zh-CN" dirty="0">
              <a:sym typeface="Calibri" panose="020F0502020204030204" pitchFamily="34" charset="0"/>
            </a:endParaRPr>
          </a:p>
          <a:p>
            <a:pPr lvl="3"/>
            <a:r>
              <a:rPr lang="zh-CN" altLang="zh-CN" dirty="0">
                <a:sym typeface="Calibri" panose="020F0502020204030204" pitchFamily="34" charset="0"/>
              </a:rPr>
              <a:t>四级</a:t>
            </a:r>
            <a:endParaRPr lang="zh-CN" altLang="zh-CN" dirty="0">
              <a:sym typeface="Calibri" panose="020F0502020204030204" pitchFamily="34" charset="0"/>
            </a:endParaRPr>
          </a:p>
          <a:p>
            <a:pPr lvl="4"/>
            <a:r>
              <a:rPr lang="zh-CN" altLang="zh-CN" dirty="0">
                <a:sym typeface="Calibri" panose="020F0502020204030204" pitchFamily="34" charset="0"/>
              </a:rPr>
              <a:t>五级</a:t>
            </a:r>
            <a:endParaRPr lang="zh-CN" altLang="zh-CN" dirty="0">
              <a:sym typeface="Calibri" panose="020F0502020204030204" pitchFamily="34" charset="0"/>
            </a:endParaRP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3925" y="7007225"/>
            <a:ext cx="3024188" cy="40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80604020202020204" pitchFamily="34" charset="0"/>
              <a:buNone/>
              <a:defRPr sz="1300" b="0" i="0">
                <a:solidFill>
                  <a:srgbClr val="898989"/>
                </a:solidFill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C1D27ECB-5E4C-4E18-A53B-46659360D391}" type="datetime1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51350" y="7007225"/>
            <a:ext cx="4537075" cy="40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80604020202020204" pitchFamily="34" charset="0"/>
              <a:buNone/>
              <a:defRPr sz="1300" b="0" i="0">
                <a:solidFill>
                  <a:srgbClr val="898989"/>
                </a:solidFill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1663" y="7007225"/>
            <a:ext cx="3024187" cy="40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80604020202020204" pitchFamily="34" charset="0"/>
              <a:buNone/>
              <a:defRPr sz="1300" b="0" i="0">
                <a:solidFill>
                  <a:srgbClr val="898989"/>
                </a:solidFill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048E95AD-C14B-4D12-BBAB-6448604FA7B5}" type="slidenum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marL="1008380" indent="-100838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  <a:sym typeface="Calibri Light" panose="020F0302020204030204" pitchFamily="34" charset="0"/>
        </a:defRPr>
      </a:lvl1pPr>
      <a:lvl2pPr marL="1008380" indent="-100838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  <a:cs typeface="等线 Light" panose="02010600030101010101" pitchFamily="2" charset="-122"/>
          <a:sym typeface="Calibri Light" panose="020F0302020204030204" pitchFamily="34" charset="0"/>
        </a:defRPr>
      </a:lvl2pPr>
      <a:lvl3pPr marL="1008380" indent="-100838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  <a:cs typeface="等线 Light" panose="02010600030101010101" pitchFamily="2" charset="-122"/>
          <a:sym typeface="Calibri Light" panose="020F0302020204030204" pitchFamily="34" charset="0"/>
        </a:defRPr>
      </a:lvl3pPr>
      <a:lvl4pPr marL="1008380" indent="-100838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  <a:cs typeface="等线 Light" panose="02010600030101010101" pitchFamily="2" charset="-122"/>
          <a:sym typeface="Calibri Light" panose="020F0302020204030204" pitchFamily="34" charset="0"/>
        </a:defRPr>
      </a:lvl4pPr>
      <a:lvl5pPr marL="1008380" indent="-100838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  <a:cs typeface="等线 Light" panose="02010600030101010101" pitchFamily="2" charset="-122"/>
          <a:sym typeface="Calibri Light" panose="020F0302020204030204" pitchFamily="34" charset="0"/>
        </a:defRPr>
      </a:lvl5pPr>
      <a:lvl6pPr marL="1465580" indent="-100838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  <a:cs typeface="等线 Light" panose="02010600030101010101" pitchFamily="2" charset="-122"/>
          <a:sym typeface="Calibri Light" panose="020F0302020204030204" pitchFamily="34" charset="0"/>
        </a:defRPr>
      </a:lvl6pPr>
      <a:lvl7pPr marL="1922780" indent="-100838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  <a:cs typeface="等线 Light" panose="02010600030101010101" pitchFamily="2" charset="-122"/>
          <a:sym typeface="Calibri Light" panose="020F0302020204030204" pitchFamily="34" charset="0"/>
        </a:defRPr>
      </a:lvl7pPr>
      <a:lvl8pPr marL="2379980" indent="-100838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  <a:cs typeface="等线 Light" panose="02010600030101010101" pitchFamily="2" charset="-122"/>
          <a:sym typeface="Calibri Light" panose="020F0302020204030204" pitchFamily="34" charset="0"/>
        </a:defRPr>
      </a:lvl8pPr>
      <a:lvl9pPr marL="2837180" indent="-100838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  <a:cs typeface="等线 Light" panose="02010600030101010101" pitchFamily="2" charset="-122"/>
          <a:sym typeface="Calibri Light" panose="020F0302020204030204" pitchFamily="34" charset="0"/>
        </a:defRPr>
      </a:lvl9pPr>
    </p:titleStyle>
    <p:bodyStyle>
      <a:lvl1pPr marL="252730" indent="-252730" algn="l" defTabSz="1008380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panose="02080604020202020204" pitchFamily="34" charset="0"/>
        <a:buChar char="•"/>
        <a:defRPr sz="30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  <a:sym typeface="Calibri" panose="020F0502020204030204" pitchFamily="34" charset="0"/>
        </a:defRPr>
      </a:lvl1pPr>
      <a:lvl2pPr marL="755650" indent="-250825" algn="l" defTabSz="1008380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80604020202020204" pitchFamily="34" charset="0"/>
        <a:buChar char="•"/>
        <a:defRPr sz="26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  <a:sym typeface="Calibri" panose="020F0502020204030204" pitchFamily="34" charset="0"/>
        </a:defRPr>
      </a:lvl2pPr>
      <a:lvl3pPr marL="1260475" indent="-252730" algn="l" defTabSz="1008380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80604020202020204" pitchFamily="34" charset="0"/>
        <a:buChar char="•"/>
        <a:defRPr sz="22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  <a:sym typeface="Calibri" panose="020F0502020204030204" pitchFamily="34" charset="0"/>
        </a:defRPr>
      </a:lvl3pPr>
      <a:lvl4pPr marL="1764030" indent="-250825" algn="l" defTabSz="1008380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80604020202020204" pitchFamily="34" charset="0"/>
        <a:buChar char="•"/>
        <a:defRPr sz="19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  <a:sym typeface="Calibri" panose="020F0502020204030204" pitchFamily="34" charset="0"/>
        </a:defRPr>
      </a:lvl4pPr>
      <a:lvl5pPr marL="2266950" indent="-250825" algn="l" defTabSz="1008380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80604020202020204" pitchFamily="34" charset="0"/>
        <a:buChar char="•"/>
        <a:defRPr sz="19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image" Target="../media/image7.png"/><Relationship Id="rId7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10" Type="http://schemas.openxmlformats.org/officeDocument/2006/relationships/tags" Target="../tags/tag19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26.xml"/><Relationship Id="rId7" Type="http://schemas.openxmlformats.org/officeDocument/2006/relationships/image" Target="../media/image9.pn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649577420_039a359b08de585c63608b51c423781f"/>
          <p:cNvPicPr>
            <a:picLocks noChangeAspect="1"/>
          </p:cNvPicPr>
          <p:nvPr/>
        </p:nvPicPr>
        <p:blipFill>
          <a:blip r:embed="rId1"/>
          <a:srcRect b="21382"/>
          <a:stretch>
            <a:fillRect/>
          </a:stretch>
        </p:blipFill>
        <p:spPr>
          <a:xfrm>
            <a:off x="-133912" y="801369"/>
            <a:ext cx="13573688" cy="6903796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8E8BECA7-0C76-4619-BE1A-6CE23D94029A}" type="slidenum">
              <a:rPr lang="zh-CN" altLang="en-US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>
            <p:custDataLst>
              <p:tags r:id="rId3"/>
            </p:custDataLst>
          </p:nvPr>
        </p:nvSpPr>
        <p:spPr>
          <a:xfrm>
            <a:off x="-133912" y="801370"/>
            <a:ext cx="13583212" cy="6903796"/>
          </a:xfrm>
          <a:prstGeom prst="rect">
            <a:avLst/>
          </a:prstGeom>
          <a:gradFill>
            <a:gsLst>
              <a:gs pos="0">
                <a:srgbClr val="2855E5">
                  <a:alpha val="92000"/>
                </a:srgbClr>
              </a:gs>
              <a:gs pos="100000">
                <a:srgbClr val="10267A">
                  <a:alpha val="9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平行四边形 26"/>
          <p:cNvSpPr/>
          <p:nvPr>
            <p:custDataLst>
              <p:tags r:id="rId4"/>
            </p:custDataLst>
          </p:nvPr>
        </p:nvSpPr>
        <p:spPr>
          <a:xfrm>
            <a:off x="8595269" y="5091395"/>
            <a:ext cx="373006" cy="485370"/>
          </a:xfrm>
          <a:prstGeom prst="parallelogram">
            <a:avLst>
              <a:gd name="adj" fmla="val 42747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平行四边形 27"/>
          <p:cNvSpPr/>
          <p:nvPr>
            <p:custDataLst>
              <p:tags r:id="rId5"/>
            </p:custDataLst>
          </p:nvPr>
        </p:nvSpPr>
        <p:spPr>
          <a:xfrm>
            <a:off x="4437500" y="5091395"/>
            <a:ext cx="4177665" cy="485370"/>
          </a:xfrm>
          <a:prstGeom prst="parallelogram">
            <a:avLst>
              <a:gd name="adj" fmla="val 18652"/>
            </a:avLst>
          </a:prstGeom>
          <a:noFill/>
          <a:ln>
            <a:gradFill>
              <a:gsLst>
                <a:gs pos="0">
                  <a:schemeClr val="bg1">
                    <a:alpha val="39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9" name="平行四边形 28"/>
          <p:cNvSpPr/>
          <p:nvPr>
            <p:custDataLst>
              <p:tags r:id="rId6"/>
            </p:custDataLst>
          </p:nvPr>
        </p:nvSpPr>
        <p:spPr>
          <a:xfrm>
            <a:off x="4082881" y="5091395"/>
            <a:ext cx="373006" cy="485370"/>
          </a:xfrm>
          <a:prstGeom prst="parallelogram">
            <a:avLst>
              <a:gd name="adj" fmla="val 42747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2" name="文本框 71"/>
          <p:cNvSpPr txBox="1"/>
          <p:nvPr>
            <p:custDataLst>
              <p:tags r:id="rId7"/>
            </p:custDataLst>
          </p:nvPr>
        </p:nvSpPr>
        <p:spPr>
          <a:xfrm>
            <a:off x="5584782" y="5876495"/>
            <a:ext cx="2004802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80604020202020204" pitchFamily="34" charset="0"/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2024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5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月</a:t>
            </a:r>
            <a:endParaRPr lang="zh-CN" altLang="en-US" sz="1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字魂143号-狂傲行书" panose="00000500000000000000" pitchFamily="2" charset="-122"/>
              <a:sym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84680" y="2824480"/>
            <a:ext cx="926528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1000"/>
              </a:spcBef>
              <a:buFont typeface="Arial" panose="02080604020202020204" pitchFamily="34" charset="0"/>
              <a:buNone/>
            </a:pPr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省级企业技术中心申报培训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98495" y="4944088"/>
            <a:ext cx="6718300" cy="6624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8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" panose="02010609060101010101" pitchFamily="49" charset="-122"/>
              </a:rPr>
              <a:t>平台建设专班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" name="矩形 58"/>
          <p:cNvSpPr/>
          <p:nvPr>
            <p:custDataLst>
              <p:tags r:id="rId1"/>
            </p:custDataLst>
          </p:nvPr>
        </p:nvSpPr>
        <p:spPr>
          <a:xfrm>
            <a:off x="83838" y="805492"/>
            <a:ext cx="4766056" cy="6324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2855E5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21862" y="805492"/>
            <a:ext cx="61976" cy="632426"/>
          </a:xfrm>
          <a:prstGeom prst="rect">
            <a:avLst/>
          </a:prstGeom>
          <a:gradFill>
            <a:gsLst>
              <a:gs pos="0">
                <a:srgbClr val="2855E5"/>
              </a:gs>
              <a:gs pos="100000">
                <a:srgbClr val="10267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146050" y="890905"/>
            <a:ext cx="8021574" cy="6686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>
              <a:buClrTx/>
              <a:buSzTx/>
              <a:buFontTx/>
              <a:defRPr/>
            </a:pPr>
            <a:r>
              <a:rPr lang="zh-CN" altLang="en-US" sz="2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政府审批</a:t>
            </a:r>
            <a:endParaRPr lang="zh-CN" altLang="en-US" sz="2400" b="1" dirty="0">
              <a:solidFill>
                <a:srgbClr val="FF0000"/>
              </a:solidFill>
              <a:effectLst>
                <a:outerShdw blurRad="50800" dist="38100" dir="5400000" algn="t" rotWithShape="0">
                  <a:srgbClr val="10267A">
                    <a:alpha val="19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4"/>
            </p:custDataLst>
          </p:nvPr>
        </p:nvSpPr>
        <p:spPr>
          <a:xfrm>
            <a:off x="180975" y="1617980"/>
            <a:ext cx="12911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第一步：浏览器输入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https://lgt.gxt.ln.gov.cn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，进入工作平台，点击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按钮。</a:t>
            </a:r>
            <a:endPara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两种登录方式：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输入账号及密码；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输入手机号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及验证码，进入平台主页。点击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政策引导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”-“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企业资质认定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90500" y="4462145"/>
            <a:ext cx="12729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第二步：核对企业申报休息，如果准确无误，点击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列的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处理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按钮，进行审批操作。</a:t>
            </a:r>
            <a:endPara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7135108660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" y="2434590"/>
            <a:ext cx="12192000" cy="1771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" y="5086350"/>
            <a:ext cx="12160250" cy="2311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649577420_039a359b08de585c63608b51c423781f"/>
          <p:cNvPicPr>
            <a:picLocks noChangeAspect="1"/>
          </p:cNvPicPr>
          <p:nvPr/>
        </p:nvPicPr>
        <p:blipFill>
          <a:blip r:embed="rId1"/>
          <a:srcRect b="21382"/>
          <a:stretch>
            <a:fillRect/>
          </a:stretch>
        </p:blipFill>
        <p:spPr>
          <a:xfrm>
            <a:off x="-133912" y="801369"/>
            <a:ext cx="13573688" cy="6903796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8E8BECA7-0C76-4619-BE1A-6CE23D94029A}" type="slidenum">
              <a:rPr lang="zh-CN" altLang="en-US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>
            <p:custDataLst>
              <p:tags r:id="rId3"/>
            </p:custDataLst>
          </p:nvPr>
        </p:nvSpPr>
        <p:spPr>
          <a:xfrm>
            <a:off x="-133912" y="801370"/>
            <a:ext cx="13583212" cy="6903796"/>
          </a:xfrm>
          <a:prstGeom prst="rect">
            <a:avLst/>
          </a:prstGeom>
          <a:gradFill>
            <a:gsLst>
              <a:gs pos="0">
                <a:srgbClr val="2855E5">
                  <a:alpha val="92000"/>
                </a:srgbClr>
              </a:gs>
              <a:gs pos="100000">
                <a:srgbClr val="10267A">
                  <a:alpha val="9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98495" y="3336290"/>
            <a:ext cx="671830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1000"/>
              </a:spcBef>
              <a:buFont typeface="Arial" panose="02080604020202020204" pitchFamily="34" charset="0"/>
              <a:buNone/>
            </a:pPr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charset="-122"/>
              </a:rPr>
              <a:t>请批评指正！！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组合 224"/>
          <p:cNvGrpSpPr/>
          <p:nvPr/>
        </p:nvGrpSpPr>
        <p:grpSpPr>
          <a:xfrm flipH="1">
            <a:off x="-1" y="784860"/>
            <a:ext cx="3713803" cy="7334262"/>
            <a:chOff x="7827370" y="0"/>
            <a:chExt cx="4364631" cy="7334262"/>
          </a:xfrm>
        </p:grpSpPr>
        <p:sp>
          <p:nvSpPr>
            <p:cNvPr id="226" name="任意多边形: 形状 81"/>
            <p:cNvSpPr/>
            <p:nvPr>
              <p:custDataLst>
                <p:tags r:id="rId1"/>
              </p:custDataLst>
            </p:nvPr>
          </p:nvSpPr>
          <p:spPr>
            <a:xfrm rot="21230914" flipV="1">
              <a:off x="7827370" y="907732"/>
              <a:ext cx="3751482" cy="6426530"/>
            </a:xfrm>
            <a:custGeom>
              <a:avLst/>
              <a:gdLst>
                <a:gd name="connsiteX0" fmla="*/ 0 w 3668486"/>
                <a:gd name="connsiteY0" fmla="*/ 0 h 6858000"/>
                <a:gd name="connsiteX1" fmla="*/ 3668486 w 3668486"/>
                <a:gd name="connsiteY1" fmla="*/ 0 h 6858000"/>
                <a:gd name="connsiteX2" fmla="*/ 3668486 w 3668486"/>
                <a:gd name="connsiteY2" fmla="*/ 6858000 h 6858000"/>
                <a:gd name="connsiteX3" fmla="*/ 2592838 w 3668486"/>
                <a:gd name="connsiteY3" fmla="*/ 6858000 h 6858000"/>
                <a:gd name="connsiteX4" fmla="*/ 2602803 w 3668486"/>
                <a:gd name="connsiteY4" fmla="*/ 6814919 h 6858000"/>
                <a:gd name="connsiteX5" fmla="*/ 2753901 w 3668486"/>
                <a:gd name="connsiteY5" fmla="*/ 5342469 h 6858000"/>
                <a:gd name="connsiteX6" fmla="*/ 35244 w 3668486"/>
                <a:gd name="connsiteY6" fmla="*/ 31673 h 6858000"/>
                <a:gd name="connsiteX7" fmla="*/ 0 w 3668486"/>
                <a:gd name="connsiteY7" fmla="*/ 12113 h 6858000"/>
                <a:gd name="connsiteX8" fmla="*/ 0 w 3668486"/>
                <a:gd name="connsiteY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486" h="6858000">
                  <a:moveTo>
                    <a:pt x="0" y="0"/>
                  </a:moveTo>
                  <a:lnTo>
                    <a:pt x="3668486" y="0"/>
                  </a:lnTo>
                  <a:lnTo>
                    <a:pt x="3668486" y="6858000"/>
                  </a:lnTo>
                  <a:lnTo>
                    <a:pt x="2592838" y="6858000"/>
                  </a:lnTo>
                  <a:lnTo>
                    <a:pt x="2602803" y="6814919"/>
                  </a:lnTo>
                  <a:cubicBezTo>
                    <a:pt x="2701441" y="6344286"/>
                    <a:pt x="2753901" y="5850898"/>
                    <a:pt x="2753901" y="5342469"/>
                  </a:cubicBezTo>
                  <a:cubicBezTo>
                    <a:pt x="2753901" y="3003695"/>
                    <a:pt x="1643848" y="983200"/>
                    <a:pt x="35244" y="31673"/>
                  </a:cubicBezTo>
                  <a:lnTo>
                    <a:pt x="0" y="1211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379D6"/>
                </a:gs>
                <a:gs pos="100000">
                  <a:srgbClr val="A8D3F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任意多边形: 形状 82"/>
            <p:cNvSpPr/>
            <p:nvPr>
              <p:custDataLst>
                <p:tags r:id="rId2"/>
              </p:custDataLst>
            </p:nvPr>
          </p:nvSpPr>
          <p:spPr>
            <a:xfrm rot="20590974" flipV="1">
              <a:off x="8554425" y="787131"/>
              <a:ext cx="3267814" cy="6426530"/>
            </a:xfrm>
            <a:custGeom>
              <a:avLst/>
              <a:gdLst>
                <a:gd name="connsiteX0" fmla="*/ 0 w 3668486"/>
                <a:gd name="connsiteY0" fmla="*/ 0 h 6858000"/>
                <a:gd name="connsiteX1" fmla="*/ 3668486 w 3668486"/>
                <a:gd name="connsiteY1" fmla="*/ 0 h 6858000"/>
                <a:gd name="connsiteX2" fmla="*/ 3668486 w 3668486"/>
                <a:gd name="connsiteY2" fmla="*/ 6858000 h 6858000"/>
                <a:gd name="connsiteX3" fmla="*/ 2592838 w 3668486"/>
                <a:gd name="connsiteY3" fmla="*/ 6858000 h 6858000"/>
                <a:gd name="connsiteX4" fmla="*/ 2602803 w 3668486"/>
                <a:gd name="connsiteY4" fmla="*/ 6814919 h 6858000"/>
                <a:gd name="connsiteX5" fmla="*/ 2753901 w 3668486"/>
                <a:gd name="connsiteY5" fmla="*/ 5342469 h 6858000"/>
                <a:gd name="connsiteX6" fmla="*/ 35244 w 3668486"/>
                <a:gd name="connsiteY6" fmla="*/ 31673 h 6858000"/>
                <a:gd name="connsiteX7" fmla="*/ 0 w 3668486"/>
                <a:gd name="connsiteY7" fmla="*/ 12113 h 6858000"/>
                <a:gd name="connsiteX8" fmla="*/ 0 w 3668486"/>
                <a:gd name="connsiteY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486" h="6858000">
                  <a:moveTo>
                    <a:pt x="0" y="0"/>
                  </a:moveTo>
                  <a:lnTo>
                    <a:pt x="3668486" y="0"/>
                  </a:lnTo>
                  <a:lnTo>
                    <a:pt x="3668486" y="6858000"/>
                  </a:lnTo>
                  <a:lnTo>
                    <a:pt x="2592838" y="6858000"/>
                  </a:lnTo>
                  <a:lnTo>
                    <a:pt x="2602803" y="6814919"/>
                  </a:lnTo>
                  <a:cubicBezTo>
                    <a:pt x="2701441" y="6344286"/>
                    <a:pt x="2753901" y="5850898"/>
                    <a:pt x="2753901" y="5342469"/>
                  </a:cubicBezTo>
                  <a:cubicBezTo>
                    <a:pt x="2753901" y="3003695"/>
                    <a:pt x="1643848" y="983200"/>
                    <a:pt x="35244" y="31673"/>
                  </a:cubicBezTo>
                  <a:lnTo>
                    <a:pt x="0" y="1211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4000">
                  <a:srgbClr val="3789F7"/>
                </a:gs>
                <a:gs pos="0">
                  <a:srgbClr val="BEDF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任意多边形: 形状 83"/>
            <p:cNvSpPr/>
            <p:nvPr>
              <p:custDataLst>
                <p:tags r:id="rId3"/>
              </p:custDataLst>
            </p:nvPr>
          </p:nvSpPr>
          <p:spPr>
            <a:xfrm>
              <a:off x="8523515" y="0"/>
              <a:ext cx="3668486" cy="6858000"/>
            </a:xfrm>
            <a:custGeom>
              <a:avLst/>
              <a:gdLst>
                <a:gd name="connsiteX0" fmla="*/ 0 w 3668486"/>
                <a:gd name="connsiteY0" fmla="*/ 0 h 6858000"/>
                <a:gd name="connsiteX1" fmla="*/ 3668486 w 3668486"/>
                <a:gd name="connsiteY1" fmla="*/ 0 h 6858000"/>
                <a:gd name="connsiteX2" fmla="*/ 3668486 w 3668486"/>
                <a:gd name="connsiteY2" fmla="*/ 6858000 h 6858000"/>
                <a:gd name="connsiteX3" fmla="*/ 2592838 w 3668486"/>
                <a:gd name="connsiteY3" fmla="*/ 6858000 h 6858000"/>
                <a:gd name="connsiteX4" fmla="*/ 2602803 w 3668486"/>
                <a:gd name="connsiteY4" fmla="*/ 6814919 h 6858000"/>
                <a:gd name="connsiteX5" fmla="*/ 2753901 w 3668486"/>
                <a:gd name="connsiteY5" fmla="*/ 5342469 h 6858000"/>
                <a:gd name="connsiteX6" fmla="*/ 35244 w 3668486"/>
                <a:gd name="connsiteY6" fmla="*/ 31673 h 6858000"/>
                <a:gd name="connsiteX7" fmla="*/ 0 w 3668486"/>
                <a:gd name="connsiteY7" fmla="*/ 12113 h 6858000"/>
                <a:gd name="connsiteX8" fmla="*/ 0 w 3668486"/>
                <a:gd name="connsiteY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486" h="6858000">
                  <a:moveTo>
                    <a:pt x="0" y="0"/>
                  </a:moveTo>
                  <a:lnTo>
                    <a:pt x="3668486" y="0"/>
                  </a:lnTo>
                  <a:lnTo>
                    <a:pt x="3668486" y="6858000"/>
                  </a:lnTo>
                  <a:lnTo>
                    <a:pt x="2592838" y="6858000"/>
                  </a:lnTo>
                  <a:lnTo>
                    <a:pt x="2602803" y="6814919"/>
                  </a:lnTo>
                  <a:cubicBezTo>
                    <a:pt x="2701441" y="6344286"/>
                    <a:pt x="2753901" y="5850898"/>
                    <a:pt x="2753901" y="5342469"/>
                  </a:cubicBezTo>
                  <a:cubicBezTo>
                    <a:pt x="2753901" y="3003695"/>
                    <a:pt x="1643848" y="983200"/>
                    <a:pt x="35244" y="31673"/>
                  </a:cubicBezTo>
                  <a:lnTo>
                    <a:pt x="0" y="12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62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016000" y="3460750"/>
            <a:ext cx="11408410" cy="2183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  <a:defRPr/>
            </a:pPr>
            <a:r>
              <a:rPr sz="4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思源黑体 CN Normal" panose="020B0400000000000000" pitchFamily="34" charset="-122"/>
              </a:rPr>
              <a:t>（1）企业申报环节</a:t>
            </a:r>
            <a:endParaRPr sz="4400" b="1" dirty="0">
              <a:gradFill flip="none" rotWithShape="1">
                <a:gsLst>
                  <a:gs pos="4000">
                    <a:srgbClr val="2855E5"/>
                  </a:gs>
                  <a:gs pos="100000">
                    <a:srgbClr val="10267A"/>
                  </a:gs>
                </a:gsLst>
                <a:lin ang="5400000" scaled="1"/>
                <a:tileRect/>
              </a:gradFill>
              <a:effectLst>
                <a:outerShdw blurRad="50800" dist="38100" dir="5400000" algn="t" rotWithShape="0">
                  <a:srgbClr val="10267A">
                    <a:alpha val="19000"/>
                  </a:srgbClr>
                </a:outerShdw>
              </a:effectLst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思源黑体 CN Normal" panose="020B0400000000000000" pitchFamily="34" charset="-122"/>
            </a:endParaRPr>
          </a:p>
          <a:p>
            <a:pPr algn="ctr">
              <a:buClrTx/>
              <a:buSzTx/>
              <a:buFontTx/>
              <a:defRPr/>
            </a:pPr>
            <a:endParaRPr sz="4400" b="1" dirty="0">
              <a:gradFill flip="none" rotWithShape="1">
                <a:gsLst>
                  <a:gs pos="4000">
                    <a:srgbClr val="2855E5"/>
                  </a:gs>
                  <a:gs pos="100000">
                    <a:srgbClr val="10267A"/>
                  </a:gs>
                </a:gsLst>
                <a:lin ang="5400000" scaled="1"/>
                <a:tileRect/>
              </a:gradFill>
              <a:effectLst>
                <a:outerShdw blurRad="50800" dist="38100" dir="5400000" algn="t" rotWithShape="0">
                  <a:srgbClr val="10267A">
                    <a:alpha val="19000"/>
                  </a:srgbClr>
                </a:outerShdw>
              </a:effectLst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思源黑体 CN Normal" panose="020B0400000000000000" pitchFamily="34" charset="-122"/>
            </a:endParaRPr>
          </a:p>
          <a:p>
            <a:pPr algn="ctr">
              <a:buClrTx/>
              <a:buSzTx/>
              <a:buFontTx/>
              <a:defRPr/>
            </a:pPr>
            <a:r>
              <a:rPr lang="zh-CN" altLang="en-US" sz="2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思源黑体 CN Normal" panose="020B0400000000000000" pitchFamily="34" charset="-122"/>
              </a:rPr>
              <a:t>登陆地址：http</a:t>
            </a:r>
            <a:r>
              <a:rPr lang="en-US" altLang="zh-CN" sz="2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思源黑体 CN Normal" panose="020B0400000000000000" pitchFamily="34" charset="-122"/>
              </a:rPr>
              <a:t>s</a:t>
            </a:r>
            <a:r>
              <a:rPr lang="zh-CN" altLang="en-US" sz="2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思源黑体 CN Normal" panose="020B0400000000000000" pitchFamily="34" charset="-122"/>
              </a:rPr>
              <a:t>://l</a:t>
            </a:r>
            <a:r>
              <a:rPr lang="en-US" altLang="zh-CN" sz="2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思源黑体 CN Normal" panose="020B0400000000000000" pitchFamily="34" charset="-122"/>
              </a:rPr>
              <a:t>q</a:t>
            </a:r>
            <a:r>
              <a:rPr lang="zh-CN" altLang="en-US" sz="2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思源黑体 CN Normal" panose="020B0400000000000000" pitchFamily="34" charset="-122"/>
              </a:rPr>
              <a:t>t.gxt.ln.gov.cn</a:t>
            </a:r>
            <a:endParaRPr lang="zh-CN" altLang="en-US" sz="2400" b="1" dirty="0">
              <a:gradFill flip="none" rotWithShape="1">
                <a:gsLst>
                  <a:gs pos="4000">
                    <a:srgbClr val="2855E5"/>
                  </a:gs>
                  <a:gs pos="100000">
                    <a:srgbClr val="10267A"/>
                  </a:gs>
                </a:gsLst>
                <a:lin ang="5400000" scaled="1"/>
                <a:tileRect/>
              </a:gradFill>
              <a:effectLst>
                <a:outerShdw blurRad="50800" dist="38100" dir="5400000" algn="t" rotWithShape="0">
                  <a:srgbClr val="10267A">
                    <a:alpha val="19000"/>
                  </a:srgbClr>
                </a:outerShdw>
              </a:effectLst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思源黑体 CN Normal" panose="020B0400000000000000" pitchFamily="34" charset="-122"/>
            </a:endParaRPr>
          </a:p>
          <a:p>
            <a:pPr algn="ctr">
              <a:buClrTx/>
              <a:buSzTx/>
              <a:buFontTx/>
              <a:defRPr/>
            </a:pPr>
            <a:endParaRPr lang="zh-CN" altLang="en-US" sz="2400" b="1" dirty="0">
              <a:gradFill flip="none" rotWithShape="1">
                <a:gsLst>
                  <a:gs pos="4000">
                    <a:srgbClr val="2855E5"/>
                  </a:gs>
                  <a:gs pos="100000">
                    <a:srgbClr val="10267A"/>
                  </a:gs>
                </a:gsLst>
                <a:lin ang="5400000" scaled="1"/>
                <a:tileRect/>
              </a:gradFill>
              <a:effectLst>
                <a:outerShdw blurRad="50800" dist="38100" dir="5400000" algn="t" rotWithShape="0">
                  <a:srgbClr val="10267A">
                    <a:alpha val="19000"/>
                  </a:srgbClr>
                </a:outerShdw>
              </a:effectLst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" name="矩形 58"/>
          <p:cNvSpPr/>
          <p:nvPr>
            <p:custDataLst>
              <p:tags r:id="rId1"/>
            </p:custDataLst>
          </p:nvPr>
        </p:nvSpPr>
        <p:spPr>
          <a:xfrm>
            <a:off x="83838" y="805492"/>
            <a:ext cx="4766056" cy="6324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2855E5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21862" y="805492"/>
            <a:ext cx="61976" cy="632426"/>
          </a:xfrm>
          <a:prstGeom prst="rect">
            <a:avLst/>
          </a:prstGeom>
          <a:gradFill>
            <a:gsLst>
              <a:gs pos="0">
                <a:srgbClr val="2855E5"/>
              </a:gs>
              <a:gs pos="100000">
                <a:srgbClr val="10267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146050" y="890905"/>
            <a:ext cx="8021574" cy="6686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>
              <a:buClrTx/>
              <a:buSzTx/>
              <a:buFontTx/>
              <a:defRPr/>
            </a:pPr>
            <a:r>
              <a:rPr lang="zh-CN" altLang="en-US" sz="2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企业申报</a:t>
            </a:r>
            <a:endParaRPr lang="zh-CN" altLang="en-US" sz="2400" b="1" dirty="0">
              <a:solidFill>
                <a:srgbClr val="FF0000"/>
              </a:solidFill>
              <a:effectLst>
                <a:outerShdw blurRad="50800" dist="38100" dir="5400000" algn="t" rotWithShape="0">
                  <a:srgbClr val="10267A">
                    <a:alpha val="19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4"/>
            </p:custDataLst>
          </p:nvPr>
        </p:nvSpPr>
        <p:spPr>
          <a:xfrm>
            <a:off x="180975" y="1617980"/>
            <a:ext cx="12911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第一步：浏览器输入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https://lqt.gxt.ln.gov.cn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，进入申报网站，点右上角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按钮。如未在辽宁政务网注册请先进行注册。</a:t>
            </a:r>
            <a:endPara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90500" y="3989705"/>
            <a:ext cx="12901930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第二步：输入辽宁政务网企业账号（法人用户）密码，选择法人经办人登录。在网站主页主菜单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或轮转图，选择提申报</a:t>
            </a:r>
            <a:r>
              <a:rPr 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进入申报。</a:t>
            </a:r>
            <a:endPara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" y="2230120"/>
            <a:ext cx="12192000" cy="1705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590" y="4300220"/>
            <a:ext cx="13007975" cy="104203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342900" y="5597525"/>
            <a:ext cx="12901930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第三步：申报页面，选择“认定申报”，根据具体申报方向，点击“申请入口”，进行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方向申报。</a:t>
            </a:r>
            <a:endPara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b="55060"/>
          <a:stretch>
            <a:fillRect/>
          </a:stretch>
        </p:blipFill>
        <p:spPr>
          <a:xfrm>
            <a:off x="83820" y="5977255"/>
            <a:ext cx="13070205" cy="1316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" name="矩形 58"/>
          <p:cNvSpPr/>
          <p:nvPr>
            <p:custDataLst>
              <p:tags r:id="rId1"/>
            </p:custDataLst>
          </p:nvPr>
        </p:nvSpPr>
        <p:spPr>
          <a:xfrm>
            <a:off x="83838" y="805492"/>
            <a:ext cx="4766056" cy="6324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2855E5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21862" y="805492"/>
            <a:ext cx="61976" cy="632426"/>
          </a:xfrm>
          <a:prstGeom prst="rect">
            <a:avLst/>
          </a:prstGeom>
          <a:gradFill>
            <a:gsLst>
              <a:gs pos="0">
                <a:srgbClr val="2855E5"/>
              </a:gs>
              <a:gs pos="100000">
                <a:srgbClr val="10267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146050" y="890905"/>
            <a:ext cx="8021574" cy="6686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>
              <a:buClrTx/>
              <a:buSzTx/>
              <a:buFontTx/>
              <a:defRPr/>
            </a:pPr>
            <a:r>
              <a:rPr lang="zh-CN" altLang="en-US" sz="2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企业申报</a:t>
            </a:r>
            <a:endParaRPr lang="zh-CN" altLang="en-US" sz="2400" b="1" dirty="0">
              <a:solidFill>
                <a:srgbClr val="FF0000"/>
              </a:solidFill>
              <a:effectLst>
                <a:outerShdw blurRad="50800" dist="38100" dir="5400000" algn="t" rotWithShape="0">
                  <a:srgbClr val="10267A">
                    <a:alpha val="19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4"/>
            </p:custDataLst>
          </p:nvPr>
        </p:nvSpPr>
        <p:spPr>
          <a:xfrm>
            <a:off x="247650" y="1765935"/>
            <a:ext cx="11169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第三步：</a:t>
            </a:r>
            <a:r>
              <a:rPr 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在申报页面，选择对应的申报方向，点击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前往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按钮，进入填报界面。</a:t>
            </a:r>
            <a:endPara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47650" y="4469765"/>
            <a:ext cx="12178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第四步：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省级企业技术</a:t>
            </a:r>
            <a:r>
              <a:rPr 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中心申报界面如下所示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。可以下载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相关附件，然后点击页面下部的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下一步</a:t>
            </a: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进入下一页面。</a:t>
            </a:r>
            <a:endPara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9844" b="49995"/>
          <a:stretch>
            <a:fillRect/>
          </a:stretch>
        </p:blipFill>
        <p:spPr>
          <a:xfrm>
            <a:off x="21590" y="2139315"/>
            <a:ext cx="13439775" cy="23755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b="10057"/>
          <a:stretch>
            <a:fillRect/>
          </a:stretch>
        </p:blipFill>
        <p:spPr>
          <a:xfrm>
            <a:off x="0" y="4947920"/>
            <a:ext cx="13439775" cy="2600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" name="矩形 58"/>
          <p:cNvSpPr/>
          <p:nvPr>
            <p:custDataLst>
              <p:tags r:id="rId1"/>
            </p:custDataLst>
          </p:nvPr>
        </p:nvSpPr>
        <p:spPr>
          <a:xfrm>
            <a:off x="83838" y="805492"/>
            <a:ext cx="4766056" cy="6324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2855E5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21862" y="805492"/>
            <a:ext cx="61976" cy="632426"/>
          </a:xfrm>
          <a:prstGeom prst="rect">
            <a:avLst/>
          </a:prstGeom>
          <a:gradFill>
            <a:gsLst>
              <a:gs pos="0">
                <a:srgbClr val="2855E5"/>
              </a:gs>
              <a:gs pos="100000">
                <a:srgbClr val="10267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146050" y="890905"/>
            <a:ext cx="8021574" cy="6686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>
              <a:buClrTx/>
              <a:buSzTx/>
              <a:buFontTx/>
              <a:defRPr/>
            </a:pPr>
            <a:r>
              <a:rPr lang="zh-CN" altLang="en-US" sz="2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企业申报</a:t>
            </a:r>
            <a:endParaRPr lang="zh-CN" altLang="en-US" sz="2400" b="1" dirty="0">
              <a:solidFill>
                <a:srgbClr val="FF0000"/>
              </a:solidFill>
              <a:effectLst>
                <a:outerShdw blurRad="50800" dist="38100" dir="5400000" algn="t" rotWithShape="0">
                  <a:srgbClr val="10267A">
                    <a:alpha val="19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4"/>
            </p:custDataLst>
          </p:nvPr>
        </p:nvSpPr>
        <p:spPr>
          <a:xfrm>
            <a:off x="247650" y="1765935"/>
            <a:ext cx="11169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五步：</a:t>
            </a:r>
            <a:r>
              <a:rPr lang="zh-CN" sz="1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填报企业的基本信息，红色标记为必填项（不填写无法提交）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2340610"/>
            <a:ext cx="13439775" cy="42583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" name="矩形 58"/>
          <p:cNvSpPr/>
          <p:nvPr>
            <p:custDataLst>
              <p:tags r:id="rId1"/>
            </p:custDataLst>
          </p:nvPr>
        </p:nvSpPr>
        <p:spPr>
          <a:xfrm>
            <a:off x="83838" y="805492"/>
            <a:ext cx="4766056" cy="6324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2855E5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21862" y="805492"/>
            <a:ext cx="61976" cy="632426"/>
          </a:xfrm>
          <a:prstGeom prst="rect">
            <a:avLst/>
          </a:prstGeom>
          <a:gradFill>
            <a:gsLst>
              <a:gs pos="0">
                <a:srgbClr val="2855E5"/>
              </a:gs>
              <a:gs pos="100000">
                <a:srgbClr val="10267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146050" y="890905"/>
            <a:ext cx="8021574" cy="6686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>
              <a:buClrTx/>
              <a:buSzTx/>
              <a:buFontTx/>
              <a:defRPr/>
            </a:pPr>
            <a:r>
              <a:rPr lang="zh-CN" altLang="en-US" sz="2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企业申报</a:t>
            </a:r>
            <a:endParaRPr lang="zh-CN" altLang="en-US" sz="2400" b="1" dirty="0">
              <a:solidFill>
                <a:srgbClr val="FF0000"/>
              </a:solidFill>
              <a:effectLst>
                <a:outerShdw blurRad="50800" dist="38100" dir="5400000" algn="t" rotWithShape="0">
                  <a:srgbClr val="10267A">
                    <a:alpha val="19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4"/>
            </p:custDataLst>
          </p:nvPr>
        </p:nvSpPr>
        <p:spPr>
          <a:xfrm>
            <a:off x="247650" y="1765935"/>
            <a:ext cx="11169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六步：</a:t>
            </a:r>
            <a:r>
              <a:rPr lang="zh-CN" sz="1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点击保存（保存草稿箱，以备修改），确认信息无误后进行“确认提交”，完成申报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8005" y="2219960"/>
            <a:ext cx="11798935" cy="53397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" name="矩形 58"/>
          <p:cNvSpPr/>
          <p:nvPr>
            <p:custDataLst>
              <p:tags r:id="rId1"/>
            </p:custDataLst>
          </p:nvPr>
        </p:nvSpPr>
        <p:spPr>
          <a:xfrm>
            <a:off x="83838" y="805492"/>
            <a:ext cx="4766056" cy="6324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2855E5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21862" y="805492"/>
            <a:ext cx="61976" cy="632426"/>
          </a:xfrm>
          <a:prstGeom prst="rect">
            <a:avLst/>
          </a:prstGeom>
          <a:gradFill>
            <a:gsLst>
              <a:gs pos="0">
                <a:srgbClr val="2855E5"/>
              </a:gs>
              <a:gs pos="100000">
                <a:srgbClr val="10267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146050" y="890905"/>
            <a:ext cx="8021574" cy="6686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>
              <a:buClrTx/>
              <a:buSzTx/>
              <a:buFontTx/>
              <a:defRPr/>
            </a:pPr>
            <a:r>
              <a:rPr lang="zh-CN" altLang="en-US" sz="2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企业申报</a:t>
            </a:r>
            <a:endParaRPr lang="zh-CN" altLang="en-US" sz="2400" b="1" dirty="0">
              <a:solidFill>
                <a:srgbClr val="FF0000"/>
              </a:solidFill>
              <a:effectLst>
                <a:outerShdw blurRad="50800" dist="38100" dir="5400000" algn="t" rotWithShape="0">
                  <a:srgbClr val="10267A">
                    <a:alpha val="19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4"/>
            </p:custDataLst>
          </p:nvPr>
        </p:nvSpPr>
        <p:spPr>
          <a:xfrm>
            <a:off x="247650" y="1765935"/>
            <a:ext cx="12127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第七步：保存至草稿箱的申报内容，可以在“申报认定库”中查找，点击“修改信息”，修改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内容。</a:t>
            </a:r>
            <a:endPara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2340610"/>
            <a:ext cx="13439775" cy="38995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组合 224"/>
          <p:cNvGrpSpPr/>
          <p:nvPr/>
        </p:nvGrpSpPr>
        <p:grpSpPr>
          <a:xfrm flipH="1">
            <a:off x="-1" y="784860"/>
            <a:ext cx="3713803" cy="7334262"/>
            <a:chOff x="7827370" y="0"/>
            <a:chExt cx="4364631" cy="7334262"/>
          </a:xfrm>
        </p:grpSpPr>
        <p:sp>
          <p:nvSpPr>
            <p:cNvPr id="226" name="任意多边形: 形状 81"/>
            <p:cNvSpPr/>
            <p:nvPr>
              <p:custDataLst>
                <p:tags r:id="rId1"/>
              </p:custDataLst>
            </p:nvPr>
          </p:nvSpPr>
          <p:spPr>
            <a:xfrm rot="21230914" flipV="1">
              <a:off x="7827370" y="907732"/>
              <a:ext cx="3751482" cy="6426530"/>
            </a:xfrm>
            <a:custGeom>
              <a:avLst/>
              <a:gdLst>
                <a:gd name="connsiteX0" fmla="*/ 0 w 3668486"/>
                <a:gd name="connsiteY0" fmla="*/ 0 h 6858000"/>
                <a:gd name="connsiteX1" fmla="*/ 3668486 w 3668486"/>
                <a:gd name="connsiteY1" fmla="*/ 0 h 6858000"/>
                <a:gd name="connsiteX2" fmla="*/ 3668486 w 3668486"/>
                <a:gd name="connsiteY2" fmla="*/ 6858000 h 6858000"/>
                <a:gd name="connsiteX3" fmla="*/ 2592838 w 3668486"/>
                <a:gd name="connsiteY3" fmla="*/ 6858000 h 6858000"/>
                <a:gd name="connsiteX4" fmla="*/ 2602803 w 3668486"/>
                <a:gd name="connsiteY4" fmla="*/ 6814919 h 6858000"/>
                <a:gd name="connsiteX5" fmla="*/ 2753901 w 3668486"/>
                <a:gd name="connsiteY5" fmla="*/ 5342469 h 6858000"/>
                <a:gd name="connsiteX6" fmla="*/ 35244 w 3668486"/>
                <a:gd name="connsiteY6" fmla="*/ 31673 h 6858000"/>
                <a:gd name="connsiteX7" fmla="*/ 0 w 3668486"/>
                <a:gd name="connsiteY7" fmla="*/ 12113 h 6858000"/>
                <a:gd name="connsiteX8" fmla="*/ 0 w 3668486"/>
                <a:gd name="connsiteY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486" h="6858000">
                  <a:moveTo>
                    <a:pt x="0" y="0"/>
                  </a:moveTo>
                  <a:lnTo>
                    <a:pt x="3668486" y="0"/>
                  </a:lnTo>
                  <a:lnTo>
                    <a:pt x="3668486" y="6858000"/>
                  </a:lnTo>
                  <a:lnTo>
                    <a:pt x="2592838" y="6858000"/>
                  </a:lnTo>
                  <a:lnTo>
                    <a:pt x="2602803" y="6814919"/>
                  </a:lnTo>
                  <a:cubicBezTo>
                    <a:pt x="2701441" y="6344286"/>
                    <a:pt x="2753901" y="5850898"/>
                    <a:pt x="2753901" y="5342469"/>
                  </a:cubicBezTo>
                  <a:cubicBezTo>
                    <a:pt x="2753901" y="3003695"/>
                    <a:pt x="1643848" y="983200"/>
                    <a:pt x="35244" y="31673"/>
                  </a:cubicBezTo>
                  <a:lnTo>
                    <a:pt x="0" y="1211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379D6"/>
                </a:gs>
                <a:gs pos="100000">
                  <a:srgbClr val="A8D3F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任意多边形: 形状 82"/>
            <p:cNvSpPr/>
            <p:nvPr>
              <p:custDataLst>
                <p:tags r:id="rId2"/>
              </p:custDataLst>
            </p:nvPr>
          </p:nvSpPr>
          <p:spPr>
            <a:xfrm rot="20590974" flipV="1">
              <a:off x="8554425" y="787131"/>
              <a:ext cx="3267814" cy="6426530"/>
            </a:xfrm>
            <a:custGeom>
              <a:avLst/>
              <a:gdLst>
                <a:gd name="connsiteX0" fmla="*/ 0 w 3668486"/>
                <a:gd name="connsiteY0" fmla="*/ 0 h 6858000"/>
                <a:gd name="connsiteX1" fmla="*/ 3668486 w 3668486"/>
                <a:gd name="connsiteY1" fmla="*/ 0 h 6858000"/>
                <a:gd name="connsiteX2" fmla="*/ 3668486 w 3668486"/>
                <a:gd name="connsiteY2" fmla="*/ 6858000 h 6858000"/>
                <a:gd name="connsiteX3" fmla="*/ 2592838 w 3668486"/>
                <a:gd name="connsiteY3" fmla="*/ 6858000 h 6858000"/>
                <a:gd name="connsiteX4" fmla="*/ 2602803 w 3668486"/>
                <a:gd name="connsiteY4" fmla="*/ 6814919 h 6858000"/>
                <a:gd name="connsiteX5" fmla="*/ 2753901 w 3668486"/>
                <a:gd name="connsiteY5" fmla="*/ 5342469 h 6858000"/>
                <a:gd name="connsiteX6" fmla="*/ 35244 w 3668486"/>
                <a:gd name="connsiteY6" fmla="*/ 31673 h 6858000"/>
                <a:gd name="connsiteX7" fmla="*/ 0 w 3668486"/>
                <a:gd name="connsiteY7" fmla="*/ 12113 h 6858000"/>
                <a:gd name="connsiteX8" fmla="*/ 0 w 3668486"/>
                <a:gd name="connsiteY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486" h="6858000">
                  <a:moveTo>
                    <a:pt x="0" y="0"/>
                  </a:moveTo>
                  <a:lnTo>
                    <a:pt x="3668486" y="0"/>
                  </a:lnTo>
                  <a:lnTo>
                    <a:pt x="3668486" y="6858000"/>
                  </a:lnTo>
                  <a:lnTo>
                    <a:pt x="2592838" y="6858000"/>
                  </a:lnTo>
                  <a:lnTo>
                    <a:pt x="2602803" y="6814919"/>
                  </a:lnTo>
                  <a:cubicBezTo>
                    <a:pt x="2701441" y="6344286"/>
                    <a:pt x="2753901" y="5850898"/>
                    <a:pt x="2753901" y="5342469"/>
                  </a:cubicBezTo>
                  <a:cubicBezTo>
                    <a:pt x="2753901" y="3003695"/>
                    <a:pt x="1643848" y="983200"/>
                    <a:pt x="35244" y="31673"/>
                  </a:cubicBezTo>
                  <a:lnTo>
                    <a:pt x="0" y="1211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4000">
                  <a:srgbClr val="3789F7"/>
                </a:gs>
                <a:gs pos="0">
                  <a:srgbClr val="BEDF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任意多边形: 形状 83"/>
            <p:cNvSpPr/>
            <p:nvPr>
              <p:custDataLst>
                <p:tags r:id="rId3"/>
              </p:custDataLst>
            </p:nvPr>
          </p:nvSpPr>
          <p:spPr>
            <a:xfrm>
              <a:off x="8523515" y="0"/>
              <a:ext cx="3668486" cy="6858000"/>
            </a:xfrm>
            <a:custGeom>
              <a:avLst/>
              <a:gdLst>
                <a:gd name="connsiteX0" fmla="*/ 0 w 3668486"/>
                <a:gd name="connsiteY0" fmla="*/ 0 h 6858000"/>
                <a:gd name="connsiteX1" fmla="*/ 3668486 w 3668486"/>
                <a:gd name="connsiteY1" fmla="*/ 0 h 6858000"/>
                <a:gd name="connsiteX2" fmla="*/ 3668486 w 3668486"/>
                <a:gd name="connsiteY2" fmla="*/ 6858000 h 6858000"/>
                <a:gd name="connsiteX3" fmla="*/ 2592838 w 3668486"/>
                <a:gd name="connsiteY3" fmla="*/ 6858000 h 6858000"/>
                <a:gd name="connsiteX4" fmla="*/ 2602803 w 3668486"/>
                <a:gd name="connsiteY4" fmla="*/ 6814919 h 6858000"/>
                <a:gd name="connsiteX5" fmla="*/ 2753901 w 3668486"/>
                <a:gd name="connsiteY5" fmla="*/ 5342469 h 6858000"/>
                <a:gd name="connsiteX6" fmla="*/ 35244 w 3668486"/>
                <a:gd name="connsiteY6" fmla="*/ 31673 h 6858000"/>
                <a:gd name="connsiteX7" fmla="*/ 0 w 3668486"/>
                <a:gd name="connsiteY7" fmla="*/ 12113 h 6858000"/>
                <a:gd name="connsiteX8" fmla="*/ 0 w 3668486"/>
                <a:gd name="connsiteY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486" h="6858000">
                  <a:moveTo>
                    <a:pt x="0" y="0"/>
                  </a:moveTo>
                  <a:lnTo>
                    <a:pt x="3668486" y="0"/>
                  </a:lnTo>
                  <a:lnTo>
                    <a:pt x="3668486" y="6858000"/>
                  </a:lnTo>
                  <a:lnTo>
                    <a:pt x="2592838" y="6858000"/>
                  </a:lnTo>
                  <a:lnTo>
                    <a:pt x="2602803" y="6814919"/>
                  </a:lnTo>
                  <a:cubicBezTo>
                    <a:pt x="2701441" y="6344286"/>
                    <a:pt x="2753901" y="5850898"/>
                    <a:pt x="2753901" y="5342469"/>
                  </a:cubicBezTo>
                  <a:cubicBezTo>
                    <a:pt x="2753901" y="3003695"/>
                    <a:pt x="1643848" y="983200"/>
                    <a:pt x="35244" y="31673"/>
                  </a:cubicBezTo>
                  <a:lnTo>
                    <a:pt x="0" y="12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62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95245" y="1330960"/>
            <a:ext cx="90049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  <a:defRPr/>
            </a:pPr>
            <a:r>
              <a:rPr lang="zh-CN" altLang="en-US" sz="40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答疑电话：024</a:t>
            </a:r>
            <a:r>
              <a:rPr sz="40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-83863060</a:t>
            </a:r>
            <a:endParaRPr sz="4000" b="1" dirty="0">
              <a:gradFill flip="none" rotWithShape="1">
                <a:gsLst>
                  <a:gs pos="4000">
                    <a:srgbClr val="2855E5"/>
                  </a:gs>
                  <a:gs pos="100000">
                    <a:srgbClr val="10267A"/>
                  </a:gs>
                </a:gsLst>
                <a:lin ang="5400000" scaled="1"/>
                <a:tileRect/>
              </a:gradFill>
              <a:effectLst>
                <a:outerShdw blurRad="50800" dist="38100" dir="5400000" algn="t" rotWithShape="0">
                  <a:srgbClr val="10267A">
                    <a:alpha val="19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93010" y="2094230"/>
            <a:ext cx="90049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  <a:defRPr/>
            </a:pPr>
            <a:r>
              <a:rPr lang="en-US" altLang="zh-CN" sz="40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QQ</a:t>
            </a:r>
            <a:r>
              <a:rPr lang="zh-CN" altLang="en-US" sz="40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rPr>
              <a:t>答疑群：915330021</a:t>
            </a:r>
            <a:endParaRPr lang="zh-CN" altLang="en-US" sz="4000" b="1" dirty="0">
              <a:gradFill flip="none" rotWithShape="1">
                <a:gsLst>
                  <a:gs pos="4000">
                    <a:srgbClr val="2855E5"/>
                  </a:gs>
                  <a:gs pos="100000">
                    <a:srgbClr val="10267A"/>
                  </a:gs>
                </a:gsLst>
                <a:lin ang="5400000" scaled="1"/>
                <a:tileRect/>
              </a:gradFill>
              <a:effectLst>
                <a:outerShdw blurRad="50800" dist="38100" dir="5400000" algn="t" rotWithShape="0">
                  <a:srgbClr val="10267A">
                    <a:alpha val="19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695" y="2903220"/>
            <a:ext cx="3886200" cy="393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组合 224"/>
          <p:cNvGrpSpPr/>
          <p:nvPr/>
        </p:nvGrpSpPr>
        <p:grpSpPr>
          <a:xfrm flipH="1">
            <a:off x="-1" y="784860"/>
            <a:ext cx="3713803" cy="7334262"/>
            <a:chOff x="7827370" y="0"/>
            <a:chExt cx="4364631" cy="7334262"/>
          </a:xfrm>
        </p:grpSpPr>
        <p:sp>
          <p:nvSpPr>
            <p:cNvPr id="226" name="任意多边形: 形状 81"/>
            <p:cNvSpPr/>
            <p:nvPr>
              <p:custDataLst>
                <p:tags r:id="rId1"/>
              </p:custDataLst>
            </p:nvPr>
          </p:nvSpPr>
          <p:spPr>
            <a:xfrm rot="21230914" flipV="1">
              <a:off x="7827370" y="907732"/>
              <a:ext cx="3751482" cy="6426530"/>
            </a:xfrm>
            <a:custGeom>
              <a:avLst/>
              <a:gdLst>
                <a:gd name="connsiteX0" fmla="*/ 0 w 3668486"/>
                <a:gd name="connsiteY0" fmla="*/ 0 h 6858000"/>
                <a:gd name="connsiteX1" fmla="*/ 3668486 w 3668486"/>
                <a:gd name="connsiteY1" fmla="*/ 0 h 6858000"/>
                <a:gd name="connsiteX2" fmla="*/ 3668486 w 3668486"/>
                <a:gd name="connsiteY2" fmla="*/ 6858000 h 6858000"/>
                <a:gd name="connsiteX3" fmla="*/ 2592838 w 3668486"/>
                <a:gd name="connsiteY3" fmla="*/ 6858000 h 6858000"/>
                <a:gd name="connsiteX4" fmla="*/ 2602803 w 3668486"/>
                <a:gd name="connsiteY4" fmla="*/ 6814919 h 6858000"/>
                <a:gd name="connsiteX5" fmla="*/ 2753901 w 3668486"/>
                <a:gd name="connsiteY5" fmla="*/ 5342469 h 6858000"/>
                <a:gd name="connsiteX6" fmla="*/ 35244 w 3668486"/>
                <a:gd name="connsiteY6" fmla="*/ 31673 h 6858000"/>
                <a:gd name="connsiteX7" fmla="*/ 0 w 3668486"/>
                <a:gd name="connsiteY7" fmla="*/ 12113 h 6858000"/>
                <a:gd name="connsiteX8" fmla="*/ 0 w 3668486"/>
                <a:gd name="connsiteY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486" h="6858000">
                  <a:moveTo>
                    <a:pt x="0" y="0"/>
                  </a:moveTo>
                  <a:lnTo>
                    <a:pt x="3668486" y="0"/>
                  </a:lnTo>
                  <a:lnTo>
                    <a:pt x="3668486" y="6858000"/>
                  </a:lnTo>
                  <a:lnTo>
                    <a:pt x="2592838" y="6858000"/>
                  </a:lnTo>
                  <a:lnTo>
                    <a:pt x="2602803" y="6814919"/>
                  </a:lnTo>
                  <a:cubicBezTo>
                    <a:pt x="2701441" y="6344286"/>
                    <a:pt x="2753901" y="5850898"/>
                    <a:pt x="2753901" y="5342469"/>
                  </a:cubicBezTo>
                  <a:cubicBezTo>
                    <a:pt x="2753901" y="3003695"/>
                    <a:pt x="1643848" y="983200"/>
                    <a:pt x="35244" y="31673"/>
                  </a:cubicBezTo>
                  <a:lnTo>
                    <a:pt x="0" y="1211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379D6"/>
                </a:gs>
                <a:gs pos="100000">
                  <a:srgbClr val="A8D3F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任意多边形: 形状 82"/>
            <p:cNvSpPr/>
            <p:nvPr>
              <p:custDataLst>
                <p:tags r:id="rId2"/>
              </p:custDataLst>
            </p:nvPr>
          </p:nvSpPr>
          <p:spPr>
            <a:xfrm rot="20590974" flipV="1">
              <a:off x="8554425" y="787131"/>
              <a:ext cx="3267814" cy="6426530"/>
            </a:xfrm>
            <a:custGeom>
              <a:avLst/>
              <a:gdLst>
                <a:gd name="connsiteX0" fmla="*/ 0 w 3668486"/>
                <a:gd name="connsiteY0" fmla="*/ 0 h 6858000"/>
                <a:gd name="connsiteX1" fmla="*/ 3668486 w 3668486"/>
                <a:gd name="connsiteY1" fmla="*/ 0 h 6858000"/>
                <a:gd name="connsiteX2" fmla="*/ 3668486 w 3668486"/>
                <a:gd name="connsiteY2" fmla="*/ 6858000 h 6858000"/>
                <a:gd name="connsiteX3" fmla="*/ 2592838 w 3668486"/>
                <a:gd name="connsiteY3" fmla="*/ 6858000 h 6858000"/>
                <a:gd name="connsiteX4" fmla="*/ 2602803 w 3668486"/>
                <a:gd name="connsiteY4" fmla="*/ 6814919 h 6858000"/>
                <a:gd name="connsiteX5" fmla="*/ 2753901 w 3668486"/>
                <a:gd name="connsiteY5" fmla="*/ 5342469 h 6858000"/>
                <a:gd name="connsiteX6" fmla="*/ 35244 w 3668486"/>
                <a:gd name="connsiteY6" fmla="*/ 31673 h 6858000"/>
                <a:gd name="connsiteX7" fmla="*/ 0 w 3668486"/>
                <a:gd name="connsiteY7" fmla="*/ 12113 h 6858000"/>
                <a:gd name="connsiteX8" fmla="*/ 0 w 3668486"/>
                <a:gd name="connsiteY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486" h="6858000">
                  <a:moveTo>
                    <a:pt x="0" y="0"/>
                  </a:moveTo>
                  <a:lnTo>
                    <a:pt x="3668486" y="0"/>
                  </a:lnTo>
                  <a:lnTo>
                    <a:pt x="3668486" y="6858000"/>
                  </a:lnTo>
                  <a:lnTo>
                    <a:pt x="2592838" y="6858000"/>
                  </a:lnTo>
                  <a:lnTo>
                    <a:pt x="2602803" y="6814919"/>
                  </a:lnTo>
                  <a:cubicBezTo>
                    <a:pt x="2701441" y="6344286"/>
                    <a:pt x="2753901" y="5850898"/>
                    <a:pt x="2753901" y="5342469"/>
                  </a:cubicBezTo>
                  <a:cubicBezTo>
                    <a:pt x="2753901" y="3003695"/>
                    <a:pt x="1643848" y="983200"/>
                    <a:pt x="35244" y="31673"/>
                  </a:cubicBezTo>
                  <a:lnTo>
                    <a:pt x="0" y="1211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4000">
                  <a:srgbClr val="3789F7"/>
                </a:gs>
                <a:gs pos="0">
                  <a:srgbClr val="BEDF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任意多边形: 形状 83"/>
            <p:cNvSpPr/>
            <p:nvPr>
              <p:custDataLst>
                <p:tags r:id="rId3"/>
              </p:custDataLst>
            </p:nvPr>
          </p:nvSpPr>
          <p:spPr>
            <a:xfrm>
              <a:off x="8523515" y="0"/>
              <a:ext cx="3668486" cy="6858000"/>
            </a:xfrm>
            <a:custGeom>
              <a:avLst/>
              <a:gdLst>
                <a:gd name="connsiteX0" fmla="*/ 0 w 3668486"/>
                <a:gd name="connsiteY0" fmla="*/ 0 h 6858000"/>
                <a:gd name="connsiteX1" fmla="*/ 3668486 w 3668486"/>
                <a:gd name="connsiteY1" fmla="*/ 0 h 6858000"/>
                <a:gd name="connsiteX2" fmla="*/ 3668486 w 3668486"/>
                <a:gd name="connsiteY2" fmla="*/ 6858000 h 6858000"/>
                <a:gd name="connsiteX3" fmla="*/ 2592838 w 3668486"/>
                <a:gd name="connsiteY3" fmla="*/ 6858000 h 6858000"/>
                <a:gd name="connsiteX4" fmla="*/ 2602803 w 3668486"/>
                <a:gd name="connsiteY4" fmla="*/ 6814919 h 6858000"/>
                <a:gd name="connsiteX5" fmla="*/ 2753901 w 3668486"/>
                <a:gd name="connsiteY5" fmla="*/ 5342469 h 6858000"/>
                <a:gd name="connsiteX6" fmla="*/ 35244 w 3668486"/>
                <a:gd name="connsiteY6" fmla="*/ 31673 h 6858000"/>
                <a:gd name="connsiteX7" fmla="*/ 0 w 3668486"/>
                <a:gd name="connsiteY7" fmla="*/ 12113 h 6858000"/>
                <a:gd name="connsiteX8" fmla="*/ 0 w 3668486"/>
                <a:gd name="connsiteY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486" h="6858000">
                  <a:moveTo>
                    <a:pt x="0" y="0"/>
                  </a:moveTo>
                  <a:lnTo>
                    <a:pt x="3668486" y="0"/>
                  </a:lnTo>
                  <a:lnTo>
                    <a:pt x="3668486" y="6858000"/>
                  </a:lnTo>
                  <a:lnTo>
                    <a:pt x="2592838" y="6858000"/>
                  </a:lnTo>
                  <a:lnTo>
                    <a:pt x="2602803" y="6814919"/>
                  </a:lnTo>
                  <a:cubicBezTo>
                    <a:pt x="2701441" y="6344286"/>
                    <a:pt x="2753901" y="5850898"/>
                    <a:pt x="2753901" y="5342469"/>
                  </a:cubicBezTo>
                  <a:cubicBezTo>
                    <a:pt x="2753901" y="3003695"/>
                    <a:pt x="1643848" y="983200"/>
                    <a:pt x="35244" y="31673"/>
                  </a:cubicBezTo>
                  <a:lnTo>
                    <a:pt x="0" y="12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62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16000" y="3226435"/>
            <a:ext cx="11408410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  <a:defRPr/>
            </a:pPr>
            <a:r>
              <a:rPr lang="zh-CN" altLang="en-US" sz="4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思源黑体 CN Normal" panose="020B0400000000000000" pitchFamily="34" charset="-122"/>
              </a:rPr>
              <a:t>（</a:t>
            </a:r>
            <a:r>
              <a:rPr lang="en-US" altLang="zh-CN" sz="4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思源黑体 CN Normal" panose="020B0400000000000000" pitchFamily="34" charset="-122"/>
              </a:rPr>
              <a:t>2</a:t>
            </a:r>
            <a:r>
              <a:rPr lang="zh-CN" altLang="en-US" sz="4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思源黑体 CN Normal" panose="020B0400000000000000" pitchFamily="34" charset="-122"/>
              </a:rPr>
              <a:t>）县级、市级审核环节</a:t>
            </a:r>
            <a:endParaRPr lang="zh-CN" altLang="en-US" sz="4400" b="1" dirty="0">
              <a:gradFill flip="none" rotWithShape="1">
                <a:gsLst>
                  <a:gs pos="4000">
                    <a:srgbClr val="2855E5"/>
                  </a:gs>
                  <a:gs pos="100000">
                    <a:srgbClr val="10267A"/>
                  </a:gs>
                </a:gsLst>
                <a:lin ang="5400000" scaled="1"/>
                <a:tileRect/>
              </a:gradFill>
              <a:effectLst>
                <a:outerShdw blurRad="50800" dist="38100" dir="5400000" algn="t" rotWithShape="0">
                  <a:srgbClr val="10267A">
                    <a:alpha val="19000"/>
                  </a:srgbClr>
                </a:outerShdw>
              </a:effectLst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思源黑体 CN Normal" panose="020B0400000000000000" pitchFamily="34" charset="-122"/>
            </a:endParaRPr>
          </a:p>
          <a:p>
            <a:pPr algn="ctr">
              <a:buClrTx/>
              <a:buSzTx/>
              <a:buFontTx/>
              <a:defRPr/>
            </a:pPr>
            <a:r>
              <a:rPr lang="zh-CN" altLang="en-US" sz="2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思源黑体 CN Normal" panose="020B0400000000000000" pitchFamily="34" charset="-122"/>
              </a:rPr>
              <a:t>登陆地址：http</a:t>
            </a:r>
            <a:r>
              <a:rPr lang="en-US" altLang="zh-CN" sz="2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思源黑体 CN Normal" panose="020B0400000000000000" pitchFamily="34" charset="-122"/>
              </a:rPr>
              <a:t>s</a:t>
            </a:r>
            <a:r>
              <a:rPr lang="zh-CN" altLang="en-US" sz="2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思源黑体 CN Normal" panose="020B0400000000000000" pitchFamily="34" charset="-122"/>
              </a:rPr>
              <a:t>://lgt.gxt.ln.gov.cn</a:t>
            </a:r>
            <a:endParaRPr lang="zh-CN" altLang="en-US" sz="2400" b="1" dirty="0">
              <a:gradFill flip="none" rotWithShape="1">
                <a:gsLst>
                  <a:gs pos="4000">
                    <a:srgbClr val="2855E5"/>
                  </a:gs>
                  <a:gs pos="100000">
                    <a:srgbClr val="10267A"/>
                  </a:gs>
                </a:gsLst>
                <a:lin ang="5400000" scaled="1"/>
                <a:tileRect/>
              </a:gradFill>
              <a:effectLst>
                <a:outerShdw blurRad="50800" dist="38100" dir="5400000" algn="t" rotWithShape="0">
                  <a:srgbClr val="10267A">
                    <a:alpha val="19000"/>
                  </a:srgbClr>
                </a:outerShdw>
              </a:effectLst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思源黑体 CN Normal" panose="020B0400000000000000" pitchFamily="34" charset="-122"/>
            </a:endParaRPr>
          </a:p>
          <a:p>
            <a:pPr algn="ctr">
              <a:buClrTx/>
              <a:buSzTx/>
              <a:buFontTx/>
              <a:defRPr/>
            </a:pPr>
            <a:r>
              <a:rPr lang="zh-CN" altLang="en-US" sz="2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思源黑体 CN Normal" panose="020B0400000000000000" pitchFamily="34" charset="-122"/>
              </a:rPr>
              <a:t>政府侧账户由省工信厅统一</a:t>
            </a:r>
            <a:r>
              <a:rPr lang="zh-CN" altLang="en-US" sz="2400" b="1" dirty="0">
                <a:gradFill flip="none" rotWithShape="1">
                  <a:gsLst>
                    <a:gs pos="4000">
                      <a:srgbClr val="2855E5"/>
                    </a:gs>
                    <a:gs pos="100000">
                      <a:srgbClr val="10267A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srgbClr val="10267A">
                      <a:alpha val="19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思源黑体 CN Normal" panose="020B0400000000000000" pitchFamily="34" charset="-122"/>
              </a:rPr>
              <a:t>配置</a:t>
            </a:r>
            <a:endParaRPr lang="zh-CN" altLang="en-US" sz="2400" b="1" dirty="0">
              <a:gradFill flip="none" rotWithShape="1">
                <a:gsLst>
                  <a:gs pos="4000">
                    <a:srgbClr val="2855E5"/>
                  </a:gs>
                  <a:gs pos="100000">
                    <a:srgbClr val="10267A"/>
                  </a:gs>
                </a:gsLst>
                <a:lin ang="5400000" scaled="1"/>
                <a:tileRect/>
              </a:gradFill>
              <a:effectLst>
                <a:outerShdw blurRad="50800" dist="38100" dir="5400000" algn="t" rotWithShape="0">
                  <a:srgbClr val="10267A">
                    <a:alpha val="19000"/>
                  </a:srgbClr>
                </a:outerShdw>
              </a:effectLst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774.8834645669292,&quot;width&quot;:11404.825196850394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PP_MARK_KEY" val="6ae2edf3-489f-423c-b561-6b54b21aa2a9"/>
  <p:tag name="COMMONDATA" val="eyJoZGlkIjoiNDUxN2U0M2Y5ZGJhOTc2N2JmYTQ3ZTFjZWVlZDM0ODMifQ=="/>
  <p:tag name="commondata" val="eyJoZGlkIjoiYTI3YjA5MDM1NjhmMzY5MzE5NTRlYjVkYTFkNTA0MGY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等线 Light"/>
        <a:cs typeface="等线 Light"/>
      </a:majorFont>
      <a:minorFont>
        <a:latin typeface="Calibri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8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80604020202020204" pitchFamily="34" charset="0"/>
            <a:ea typeface="宋体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WPS 演示</Application>
  <PresentationFormat>自定义</PresentationFormat>
  <Paragraphs>62</Paragraphs>
  <Slides>11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2" baseType="lpstr">
      <vt:lpstr>Arial</vt:lpstr>
      <vt:lpstr>宋体</vt:lpstr>
      <vt:lpstr>Wingdings</vt:lpstr>
      <vt:lpstr>Nimbus Roman No9 L</vt:lpstr>
      <vt:lpstr>方正书宋_GBK</vt:lpstr>
      <vt:lpstr>Calibri Light</vt:lpstr>
      <vt:lpstr>DejaVu Sans</vt:lpstr>
      <vt:lpstr>Calibri</vt:lpstr>
      <vt:lpstr>微软雅黑</vt:lpstr>
      <vt:lpstr>等线 Light</vt:lpstr>
      <vt:lpstr>黑体</vt:lpstr>
      <vt:lpstr>思源黑体 CN Normal</vt:lpstr>
      <vt:lpstr>楷体</vt:lpstr>
      <vt:lpstr>字魂143号-狂傲行书</vt:lpstr>
      <vt:lpstr>楷体_GB2312</vt:lpstr>
      <vt:lpstr>宋体</vt:lpstr>
      <vt:lpstr>Arial Unicode MS</vt:lpstr>
      <vt:lpstr>等线</vt:lpstr>
      <vt:lpstr>仿宋</vt:lpstr>
      <vt:lpstr>华文仿宋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未命名</dc:creator>
  <cp:lastModifiedBy>user</cp:lastModifiedBy>
  <cp:revision>2384</cp:revision>
  <cp:lastPrinted>2024-05-29T01:44:20Z</cp:lastPrinted>
  <dcterms:created xsi:type="dcterms:W3CDTF">2024-05-29T01:44:20Z</dcterms:created>
  <dcterms:modified xsi:type="dcterms:W3CDTF">2024-05-29T01:44:20Z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2052-11.8.2.11929</vt:lpwstr>
  </property>
  <property fmtid="{D5CDD505-2E9C-101B-9397-08002B2CF9AE}" pid="3" name="ICV">
    <vt:lpwstr/>
  </property>
</Properties>
</file>